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41"/>
  </p:notesMasterIdLst>
  <p:sldIdLst>
    <p:sldId id="256" r:id="rId2"/>
    <p:sldId id="295" r:id="rId3"/>
    <p:sldId id="296" r:id="rId4"/>
    <p:sldId id="297" r:id="rId5"/>
    <p:sldId id="298" r:id="rId6"/>
    <p:sldId id="299" r:id="rId7"/>
    <p:sldId id="300" r:id="rId8"/>
    <p:sldId id="301" r:id="rId9"/>
    <p:sldId id="302" r:id="rId10"/>
    <p:sldId id="303" r:id="rId11"/>
    <p:sldId id="304" r:id="rId12"/>
    <p:sldId id="305" r:id="rId13"/>
    <p:sldId id="273" r:id="rId14"/>
    <p:sldId id="276" r:id="rId15"/>
    <p:sldId id="277" r:id="rId16"/>
    <p:sldId id="286" r:id="rId17"/>
    <p:sldId id="285" r:id="rId18"/>
    <p:sldId id="288" r:id="rId19"/>
    <p:sldId id="287" r:id="rId20"/>
    <p:sldId id="289" r:id="rId21"/>
    <p:sldId id="290" r:id="rId22"/>
    <p:sldId id="291" r:id="rId23"/>
    <p:sldId id="292" r:id="rId24"/>
    <p:sldId id="293" r:id="rId25"/>
    <p:sldId id="294" r:id="rId26"/>
    <p:sldId id="283" r:id="rId27"/>
    <p:sldId id="284" r:id="rId28"/>
    <p:sldId id="278" r:id="rId29"/>
    <p:sldId id="261" r:id="rId30"/>
    <p:sldId id="262" r:id="rId31"/>
    <p:sldId id="263" r:id="rId32"/>
    <p:sldId id="306" r:id="rId33"/>
    <p:sldId id="307" r:id="rId34"/>
    <p:sldId id="308" r:id="rId35"/>
    <p:sldId id="309" r:id="rId36"/>
    <p:sldId id="279" r:id="rId37"/>
    <p:sldId id="264" r:id="rId38"/>
    <p:sldId id="282" r:id="rId39"/>
    <p:sldId id="281" r:id="rId40"/>
  </p:sldIdLst>
  <p:sldSz cx="9144000" cy="6858000" type="screen4x3"/>
  <p:notesSz cx="6858000" cy="9144000"/>
  <p:embeddedFontLst>
    <p:embeddedFont>
      <p:font typeface="Corbel" panose="020B0503020204020204" pitchFamily="34" charset="0"/>
      <p:regular r:id="rId42"/>
      <p:bold r:id="rId43"/>
      <p:italic r:id="rId44"/>
      <p:boldItalic r:id="rId4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46" roundtripDataSignature="AMtx7miEPDg7X3NPyZUDeFXDxmQtYiptb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5FED172-C92C-4448-9162-4B47ED97D634}">
  <a:tblStyle styleId="{85FED172-C92C-4448-9162-4B47ED97D63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>
              <a:solidFill>
                <a:srgbClr val="80808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cap="flat" cmpd="sng">
              <a:solidFill>
                <a:srgbClr val="80808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cap="flat" cmpd="sng">
              <a:solidFill>
                <a:srgbClr val="80808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cap="flat" cmpd="sng">
              <a:solidFill>
                <a:srgbClr val="80808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cap="flat" cmpd="sng">
              <a:solidFill>
                <a:srgbClr val="80808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cap="flat" cmpd="sng">
              <a:solidFill>
                <a:srgbClr val="80808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1248" y="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1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2.fntdata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customschemas.google.com/relationships/presentationmetadata" Target="metadata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1a0b39f1a0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g1a0b39f1a0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 err="1"/>
              <a:t>Diferente</a:t>
            </a:r>
            <a:r>
              <a:rPr lang="en-US" dirty="0"/>
              <a:t> do </a:t>
            </a:r>
            <a:r>
              <a:rPr lang="en-US" dirty="0" err="1"/>
              <a:t>comum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66" name="Google Shape;66;g1a0b39f1a0c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g799a086d199ac17d_23"/>
          <p:cNvSpPr txBox="1">
            <a:spLocks noGrp="1"/>
          </p:cNvSpPr>
          <p:nvPr>
            <p:ph type="ctrTitle"/>
          </p:nvPr>
        </p:nvSpPr>
        <p:spPr>
          <a:xfrm>
            <a:off x="311708" y="992767"/>
            <a:ext cx="8520600" cy="27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5" name="Google Shape;15;g799a086d199ac17d_23"/>
          <p:cNvSpPr txBox="1">
            <a:spLocks noGrp="1"/>
          </p:cNvSpPr>
          <p:nvPr>
            <p:ph type="subTitle" idx="1"/>
          </p:nvPr>
        </p:nvSpPr>
        <p:spPr>
          <a:xfrm>
            <a:off x="311700" y="3778833"/>
            <a:ext cx="8520600" cy="10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6" name="Google Shape;16;g799a086d199ac17d_23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g799a086d199ac17d_49"/>
          <p:cNvSpPr/>
          <p:nvPr/>
        </p:nvSpPr>
        <p:spPr>
          <a:xfrm>
            <a:off x="4572000" y="-167"/>
            <a:ext cx="457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50;g799a086d199ac17d_49"/>
          <p:cNvSpPr txBox="1">
            <a:spLocks noGrp="1"/>
          </p:cNvSpPr>
          <p:nvPr>
            <p:ph type="title"/>
          </p:nvPr>
        </p:nvSpPr>
        <p:spPr>
          <a:xfrm>
            <a:off x="265500" y="1644233"/>
            <a:ext cx="4045200" cy="19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51" name="Google Shape;51;g799a086d199ac17d_49"/>
          <p:cNvSpPr txBox="1">
            <a:spLocks noGrp="1"/>
          </p:cNvSpPr>
          <p:nvPr>
            <p:ph type="subTitle" idx="1"/>
          </p:nvPr>
        </p:nvSpPr>
        <p:spPr>
          <a:xfrm>
            <a:off x="265500" y="3737433"/>
            <a:ext cx="4045200" cy="16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2" name="Google Shape;52;g799a086d199ac17d_49"/>
          <p:cNvSpPr txBox="1">
            <a:spLocks noGrp="1"/>
          </p:cNvSpPr>
          <p:nvPr>
            <p:ph type="body" idx="2"/>
          </p:nvPr>
        </p:nvSpPr>
        <p:spPr>
          <a:xfrm>
            <a:off x="4939500" y="965433"/>
            <a:ext cx="3837000" cy="49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3" name="Google Shape;53;g799a086d199ac17d_49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799a086d199ac17d_55"/>
          <p:cNvSpPr txBox="1">
            <a:spLocks noGrp="1"/>
          </p:cNvSpPr>
          <p:nvPr>
            <p:ph type="body" idx="1"/>
          </p:nvPr>
        </p:nvSpPr>
        <p:spPr>
          <a:xfrm>
            <a:off x="311700" y="5640767"/>
            <a:ext cx="5998800" cy="80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56" name="Google Shape;56;g799a086d199ac17d_55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799a086d199ac17d_58"/>
          <p:cNvSpPr txBox="1">
            <a:spLocks noGrp="1"/>
          </p:cNvSpPr>
          <p:nvPr>
            <p:ph type="title" hasCustomPrompt="1"/>
          </p:nvPr>
        </p:nvSpPr>
        <p:spPr>
          <a:xfrm>
            <a:off x="311700" y="1474833"/>
            <a:ext cx="8520600" cy="26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9" name="Google Shape;59;g799a086d199ac17d_58"/>
          <p:cNvSpPr txBox="1">
            <a:spLocks noGrp="1"/>
          </p:cNvSpPr>
          <p:nvPr>
            <p:ph type="body" idx="1"/>
          </p:nvPr>
        </p:nvSpPr>
        <p:spPr>
          <a:xfrm>
            <a:off x="311700" y="4202967"/>
            <a:ext cx="8520600" cy="1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0" name="Google Shape;60;g799a086d199ac17d_58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799a086d199ac17d_62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ítulo e Texto">
  <p:cSld name="1_Título e Texto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g799a086d199ac17d_69"/>
          <p:cNvSpPr txBox="1">
            <a:spLocks noGrp="1"/>
          </p:cNvSpPr>
          <p:nvPr>
            <p:ph type="sldNum" idx="12"/>
          </p:nvPr>
        </p:nvSpPr>
        <p:spPr>
          <a:xfrm>
            <a:off x="7010400" y="6525344"/>
            <a:ext cx="2133600" cy="33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  <p:sp>
        <p:nvSpPr>
          <p:cNvPr id="19" name="Google Shape;19;g799a086d199ac17d_69"/>
          <p:cNvSpPr txBox="1">
            <a:spLocks noGrp="1"/>
          </p:cNvSpPr>
          <p:nvPr>
            <p:ph type="title"/>
          </p:nvPr>
        </p:nvSpPr>
        <p:spPr>
          <a:xfrm>
            <a:off x="193193" y="152401"/>
            <a:ext cx="4680600" cy="11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E48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20" name="Google Shape;20;g799a086d199ac17d_6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911150" y="257425"/>
            <a:ext cx="1845400" cy="13699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Texto">
  <p:cSld name="Título e Texto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g799a086d199ac17d_64"/>
          <p:cNvSpPr txBox="1">
            <a:spLocks noGrp="1"/>
          </p:cNvSpPr>
          <p:nvPr>
            <p:ph type="body" idx="1"/>
          </p:nvPr>
        </p:nvSpPr>
        <p:spPr>
          <a:xfrm>
            <a:off x="1295128" y="1340768"/>
            <a:ext cx="7597500" cy="51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</a:defRPr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>
                <a:solidFill>
                  <a:schemeClr val="dk1"/>
                </a:solidFill>
              </a:defRPr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>
                <a:solidFill>
                  <a:schemeClr val="dk1"/>
                </a:solidFill>
              </a:defRPr>
            </a:lvl5pPr>
            <a:lvl6pPr marL="2743200" lvl="5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</a:defRPr>
            </a:lvl6pPr>
            <a:lvl7pPr marL="3200400" lvl="6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</a:defRPr>
            </a:lvl7pPr>
            <a:lvl8pPr marL="3657600" lvl="7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</a:defRPr>
            </a:lvl8pPr>
            <a:lvl9pPr marL="4114800" lvl="8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3" name="Google Shape;23;g799a086d199ac17d_64"/>
          <p:cNvSpPr txBox="1">
            <a:spLocks noGrp="1"/>
          </p:cNvSpPr>
          <p:nvPr>
            <p:ph type="sldNum" idx="12"/>
          </p:nvPr>
        </p:nvSpPr>
        <p:spPr>
          <a:xfrm>
            <a:off x="7010400" y="6525344"/>
            <a:ext cx="2133600" cy="33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  <p:sp>
        <p:nvSpPr>
          <p:cNvPr id="24" name="Google Shape;24;g799a086d199ac17d_64"/>
          <p:cNvSpPr txBox="1">
            <a:spLocks noGrp="1"/>
          </p:cNvSpPr>
          <p:nvPr>
            <p:ph type="title"/>
          </p:nvPr>
        </p:nvSpPr>
        <p:spPr>
          <a:xfrm>
            <a:off x="80043" y="1"/>
            <a:ext cx="4680600" cy="11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E48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25" name="Google Shape;25;g799a086d199ac17d_6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911150" y="257425"/>
            <a:ext cx="1845400" cy="13699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g799a086d199ac17d_27"/>
          <p:cNvSpPr txBox="1">
            <a:spLocks noGrp="1"/>
          </p:cNvSpPr>
          <p:nvPr>
            <p:ph type="title"/>
          </p:nvPr>
        </p:nvSpPr>
        <p:spPr>
          <a:xfrm>
            <a:off x="311700" y="2867800"/>
            <a:ext cx="8520600" cy="11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8" name="Google Shape;28;g799a086d199ac17d_27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g799a086d199ac17d_30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g799a086d199ac17d_30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2" name="Google Shape;32;g799a086d199ac17d_30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g799a086d199ac17d_34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g799a086d199ac17d_34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39999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g799a086d199ac17d_34"/>
          <p:cNvSpPr txBox="1">
            <a:spLocks noGrp="1"/>
          </p:cNvSpPr>
          <p:nvPr>
            <p:ph type="body" idx="2"/>
          </p:nvPr>
        </p:nvSpPr>
        <p:spPr>
          <a:xfrm>
            <a:off x="4832400" y="1536633"/>
            <a:ext cx="39999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7" name="Google Shape;37;g799a086d199ac17d_34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g799a086d199ac17d_39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g799a086d199ac17d_39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g799a086d199ac17d_42"/>
          <p:cNvSpPr txBox="1">
            <a:spLocks noGrp="1"/>
          </p:cNvSpPr>
          <p:nvPr>
            <p:ph type="title"/>
          </p:nvPr>
        </p:nvSpPr>
        <p:spPr>
          <a:xfrm>
            <a:off x="311700" y="740800"/>
            <a:ext cx="2808000" cy="10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3" name="Google Shape;43;g799a086d199ac17d_42"/>
          <p:cNvSpPr txBox="1">
            <a:spLocks noGrp="1"/>
          </p:cNvSpPr>
          <p:nvPr>
            <p:ph type="body" idx="1"/>
          </p:nvPr>
        </p:nvSpPr>
        <p:spPr>
          <a:xfrm>
            <a:off x="311700" y="1852800"/>
            <a:ext cx="2808000" cy="42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4" name="Google Shape;44;g799a086d199ac17d_42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g799a086d199ac17d_46"/>
          <p:cNvSpPr txBox="1">
            <a:spLocks noGrp="1"/>
          </p:cNvSpPr>
          <p:nvPr>
            <p:ph type="title"/>
          </p:nvPr>
        </p:nvSpPr>
        <p:spPr>
          <a:xfrm>
            <a:off x="490250" y="600200"/>
            <a:ext cx="6367800" cy="54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7" name="Google Shape;47;g799a086d199ac17d_46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g799a086d199ac17d_19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g799a086d199ac17d_19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g799a086d199ac17d_19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sv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1a0b39f1a0c_0_0"/>
          <p:cNvSpPr txBox="1">
            <a:spLocks noGrp="1"/>
          </p:cNvSpPr>
          <p:nvPr>
            <p:ph type="sldNum" idx="12"/>
          </p:nvPr>
        </p:nvSpPr>
        <p:spPr>
          <a:xfrm>
            <a:off x="7010400" y="6525344"/>
            <a:ext cx="2133600" cy="33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US"/>
              <a:t>1</a:t>
            </a:fld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643BF12-E9DE-6871-806C-8C2AE75CE8FB}"/>
              </a:ext>
            </a:extLst>
          </p:cNvPr>
          <p:cNvSpPr txBox="1"/>
          <p:nvPr/>
        </p:nvSpPr>
        <p:spPr>
          <a:xfrm>
            <a:off x="777903" y="1501794"/>
            <a:ext cx="7299297" cy="7478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4800" dirty="0"/>
              <a:t>LAR – 3D Printers</a:t>
            </a:r>
          </a:p>
          <a:p>
            <a:pPr algn="ctr"/>
            <a:endParaRPr lang="pt-PT" sz="4800" dirty="0"/>
          </a:p>
          <a:p>
            <a:pPr algn="ctr"/>
            <a:r>
              <a:rPr lang="pt-PT" sz="4800" dirty="0"/>
              <a:t>Software – slide 2</a:t>
            </a:r>
          </a:p>
          <a:p>
            <a:pPr algn="ctr"/>
            <a:r>
              <a:rPr lang="pt-PT" sz="4800" dirty="0"/>
              <a:t>Anet – slide 14</a:t>
            </a:r>
          </a:p>
          <a:p>
            <a:pPr algn="ctr"/>
            <a:r>
              <a:rPr lang="pt-PT" sz="4800" dirty="0"/>
              <a:t>Poncha – slide 20</a:t>
            </a:r>
          </a:p>
          <a:p>
            <a:pPr algn="ctr"/>
            <a:r>
              <a:rPr lang="pt-PT" sz="4800" dirty="0"/>
              <a:t>MakerBot – slide 26</a:t>
            </a:r>
          </a:p>
          <a:p>
            <a:pPr algn="ctr"/>
            <a:r>
              <a:rPr lang="pt-PT" sz="4800" dirty="0"/>
              <a:t>Como Imprimir – slide 35</a:t>
            </a:r>
          </a:p>
          <a:p>
            <a:pPr algn="ctr"/>
            <a:endParaRPr lang="pt-PT" sz="4800" dirty="0"/>
          </a:p>
          <a:p>
            <a:pPr algn="ctr"/>
            <a:endParaRPr lang="pt-PT" sz="4800" dirty="0"/>
          </a:p>
          <a:p>
            <a:pPr algn="ctr"/>
            <a:endParaRPr lang="pt-PT" sz="48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C606BBF-BEBD-FCC6-8299-3E010D866E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10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697068F-D4F1-93C7-0FEA-6D296E449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Inicialização Software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6C1129-B5E0-9020-11F0-E4343F4769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13" y="1521370"/>
            <a:ext cx="5464242" cy="32017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A390EBA-B0B5-14ED-DD02-D5D397B372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9762" y="3808675"/>
            <a:ext cx="4738234" cy="2776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3622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A29CC9-5A07-7B12-CA1D-2AADD724EC8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11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1B76DB8-1863-8A7C-DCEB-DE8093796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Configuração MakerBot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B2C1CF-221A-17B3-205E-F73F53782D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33292"/>
            <a:ext cx="5118210" cy="29989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55FDF04-9470-F7F9-990B-9C8BF21DAC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015" y="3506525"/>
            <a:ext cx="5267472" cy="3086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3789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97939F7-765B-3E05-91A9-8F944D0EC8C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12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4C89A72-C20E-FADA-06AD-98603FCEC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Adds.....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BE9335-82F6-59B5-6AAF-E64468724E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52468"/>
            <a:ext cx="5844209" cy="342434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EE83180-AE63-8243-60D3-553C6B1D50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9363" y="3206691"/>
            <a:ext cx="6231569" cy="3651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8880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0B51459-DE0C-84D8-71C9-187D8262802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FAEAFF0-93FB-4E86-9317-C5E20EBCA5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5853BC-41B4-0D87-6938-6281539831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065" y="1667786"/>
            <a:ext cx="8597869" cy="5037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853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46C4C5F-2A3B-7EF3-02FB-DF80D3B8581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14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075D0FC-63D4-EA4D-D4BD-07DB50CCB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dirty="0"/>
              <a:t>Como adicionar a impressora Anet A8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E94295-6180-3661-29C6-96459139C1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193" y="1464719"/>
            <a:ext cx="5747761" cy="30908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B21231B-234C-8AD7-BD43-DADD8B8E7E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7073" y="2294200"/>
            <a:ext cx="5257033" cy="4147812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D957974-3632-20A9-E3C2-B8E3FC7F996C}"/>
              </a:ext>
            </a:extLst>
          </p:cNvPr>
          <p:cNvCxnSpPr/>
          <p:nvPr/>
        </p:nvCxnSpPr>
        <p:spPr>
          <a:xfrm flipH="1">
            <a:off x="1499286" y="1161535"/>
            <a:ext cx="724930" cy="46131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67259B6-87D7-7AE3-73C3-31A58844E0DF}"/>
              </a:ext>
            </a:extLst>
          </p:cNvPr>
          <p:cNvCxnSpPr>
            <a:cxnSpLocks/>
          </p:cNvCxnSpPr>
          <p:nvPr/>
        </p:nvCxnSpPr>
        <p:spPr>
          <a:xfrm>
            <a:off x="6516130" y="2504303"/>
            <a:ext cx="951470" cy="16788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103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46324E3-50AA-A4B3-2C33-16A0DFCB6C9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15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F8471FC-7AEA-F7C3-CAC2-F9A7343E1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dirty="0"/>
              <a:t>Adicionar impressora</a:t>
            </a:r>
            <a:br>
              <a:rPr lang="pt-PT" dirty="0"/>
            </a:br>
            <a:r>
              <a:rPr lang="pt-PT" dirty="0"/>
              <a:t>Selecionar Anet A8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63FE88-1515-F271-F3E5-95E56706FD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242" y="1444882"/>
            <a:ext cx="4433249" cy="3497844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A4BE0B9-A170-75F8-004D-789CC7C9F631}"/>
              </a:ext>
            </a:extLst>
          </p:cNvPr>
          <p:cNvCxnSpPr/>
          <p:nvPr/>
        </p:nvCxnSpPr>
        <p:spPr>
          <a:xfrm flipH="1">
            <a:off x="3789405" y="1444882"/>
            <a:ext cx="1392195" cy="111708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A963BB78-7698-F3C8-22C2-F3295B7F84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1210" y="2737207"/>
            <a:ext cx="5222789" cy="4120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4210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0B8DBB-0CF5-A036-E902-BF9F39D1F0D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16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BD64F85-06E3-8280-FDF2-BB7DEF66A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Ir as definições da Anet A8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F51810-B9C2-E47B-DC64-780FDDEA14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740" y="1646325"/>
            <a:ext cx="6104238" cy="4816259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68F0E78-5AD2-6D0E-91F5-21822312C949}"/>
              </a:ext>
            </a:extLst>
          </p:cNvPr>
          <p:cNvCxnSpPr/>
          <p:nvPr/>
        </p:nvCxnSpPr>
        <p:spPr>
          <a:xfrm flipH="1" flipV="1">
            <a:off x="4873793" y="3245708"/>
            <a:ext cx="340758" cy="1622854"/>
          </a:xfrm>
          <a:prstGeom prst="straightConnector1">
            <a:avLst/>
          </a:prstGeom>
          <a:ln w="762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50705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44CE15-A155-3AFE-0A7B-0E1458EDE7A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17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512C5E0-B9E3-B372-D1ED-0F87A015D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Verificar os Settings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29F819-280B-D648-1C1D-07D48F5A21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707" y="1704688"/>
            <a:ext cx="5660867" cy="446643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D331EC3-F6BE-AC69-3E3E-861773829D5A}"/>
              </a:ext>
            </a:extLst>
          </p:cNvPr>
          <p:cNvSpPr txBox="1"/>
          <p:nvPr/>
        </p:nvSpPr>
        <p:spPr>
          <a:xfrm>
            <a:off x="135707" y="6334780"/>
            <a:ext cx="2959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Ver ficheiro Anet_A8_start.txt</a:t>
            </a:r>
          </a:p>
          <a:p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09AF9D-79D8-2BDB-0468-8C8D0DB6319E}"/>
              </a:ext>
            </a:extLst>
          </p:cNvPr>
          <p:cNvSpPr txBox="1"/>
          <p:nvPr/>
        </p:nvSpPr>
        <p:spPr>
          <a:xfrm>
            <a:off x="4692818" y="6334780"/>
            <a:ext cx="2959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Ver ficheiro Anet_A8_end.txt</a:t>
            </a:r>
          </a:p>
          <a:p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0020D0-EE14-1C1D-0FCF-1E30F531E816}"/>
              </a:ext>
            </a:extLst>
          </p:cNvPr>
          <p:cNvSpPr txBox="1"/>
          <p:nvPr/>
        </p:nvSpPr>
        <p:spPr>
          <a:xfrm>
            <a:off x="6124743" y="3142218"/>
            <a:ext cx="29591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Colocar TODAS as caixas e os valores iguais a estes</a:t>
            </a:r>
          </a:p>
          <a:p>
            <a:endParaRPr lang="en-GB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8E45B75-571F-0500-558D-BD580CAC61A7}"/>
              </a:ext>
            </a:extLst>
          </p:cNvPr>
          <p:cNvSpPr/>
          <p:nvPr/>
        </p:nvSpPr>
        <p:spPr>
          <a:xfrm>
            <a:off x="221768" y="2571750"/>
            <a:ext cx="5394807" cy="187960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E15C45E-633D-5FE9-3D18-348AC97EC331}"/>
              </a:ext>
            </a:extLst>
          </p:cNvPr>
          <p:cNvSpPr/>
          <p:nvPr/>
        </p:nvSpPr>
        <p:spPr>
          <a:xfrm>
            <a:off x="268238" y="4508500"/>
            <a:ext cx="2694038" cy="1383214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26AC4F7-D61D-AC94-3438-68503FA05CBB}"/>
              </a:ext>
            </a:extLst>
          </p:cNvPr>
          <p:cNvSpPr/>
          <p:nvPr/>
        </p:nvSpPr>
        <p:spPr>
          <a:xfrm>
            <a:off x="2922537" y="4497889"/>
            <a:ext cx="2694038" cy="13832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126090C-3F2B-ED51-0BFE-76B2FD01A187}"/>
              </a:ext>
            </a:extLst>
          </p:cNvPr>
          <p:cNvCxnSpPr>
            <a:stCxn id="8" idx="0"/>
            <a:endCxn id="12" idx="2"/>
          </p:cNvCxnSpPr>
          <p:nvPr/>
        </p:nvCxnSpPr>
        <p:spPr>
          <a:xfrm flipV="1">
            <a:off x="1615257" y="5891714"/>
            <a:ext cx="0" cy="443066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B4C6B3B-615A-E07E-4952-B733C6B42A65}"/>
              </a:ext>
            </a:extLst>
          </p:cNvPr>
          <p:cNvCxnSpPr>
            <a:stCxn id="9" idx="0"/>
            <a:endCxn id="13" idx="2"/>
          </p:cNvCxnSpPr>
          <p:nvPr/>
        </p:nvCxnSpPr>
        <p:spPr>
          <a:xfrm flipH="1" flipV="1">
            <a:off x="4269556" y="5881103"/>
            <a:ext cx="1902812" cy="453677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54381B3-DD5A-25A4-579E-68984550DD15}"/>
              </a:ext>
            </a:extLst>
          </p:cNvPr>
          <p:cNvCxnSpPr>
            <a:stCxn id="11" idx="3"/>
            <a:endCxn id="10" idx="1"/>
          </p:cNvCxnSpPr>
          <p:nvPr/>
        </p:nvCxnSpPr>
        <p:spPr>
          <a:xfrm>
            <a:off x="5616575" y="3511550"/>
            <a:ext cx="508168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1F15147D-AABB-0E0C-D846-AD0341B31726}"/>
              </a:ext>
            </a:extLst>
          </p:cNvPr>
          <p:cNvSpPr txBox="1"/>
          <p:nvPr/>
        </p:nvSpPr>
        <p:spPr>
          <a:xfrm>
            <a:off x="5972175" y="3937907"/>
            <a:ext cx="2950057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Se os valores e caixas nao forem colocados igual aos da imagem a impressora nao vai funcionar corretamente e pode entupir e ate mesmo estragar algum dos motores. Verificar todos os valores antes de avançar de slide.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322528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93DAD64-25CA-F06C-20F2-1BA2E6ECF61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18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2BABB87-1564-58E7-8F9B-77B8B3C783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192" y="152401"/>
            <a:ext cx="5598007" cy="1196700"/>
          </a:xfrm>
        </p:spPr>
        <p:txBody>
          <a:bodyPr/>
          <a:lstStyle/>
          <a:p>
            <a:r>
              <a:rPr lang="pt-PT" dirty="0"/>
              <a:t>Verificar os settings do extrusor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353A96A-3989-7B4F-0CC9-DD50F8D169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191" y="1349101"/>
            <a:ext cx="5883535" cy="4642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3636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ABBB6B3-E9F0-BFCB-FD72-F8D86A31634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19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629C44B-01C5-D38D-39C2-F481A9D464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193" y="152401"/>
            <a:ext cx="6598132" cy="1076324"/>
          </a:xfrm>
        </p:spPr>
        <p:txBody>
          <a:bodyPr>
            <a:normAutofit/>
          </a:bodyPr>
          <a:lstStyle/>
          <a:p>
            <a:r>
              <a:rPr lang="pt-PT" sz="2000" dirty="0"/>
              <a:t>Após a configuração anterior vão encontrar o seguinte ambiente, e ainda é necessário colocar as respetivas configurações de impressão. Voltar a ir aos settings.</a:t>
            </a:r>
            <a:endParaRPr lang="en-GB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D9E6FA-D01F-D71D-DB7D-52F23E7C1C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193" y="1464719"/>
            <a:ext cx="5747761" cy="3090805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5D40F3B-71F2-343C-416D-7741B778F484}"/>
              </a:ext>
            </a:extLst>
          </p:cNvPr>
          <p:cNvCxnSpPr/>
          <p:nvPr/>
        </p:nvCxnSpPr>
        <p:spPr>
          <a:xfrm flipH="1">
            <a:off x="1499286" y="1161535"/>
            <a:ext cx="724930" cy="46131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D1B82FED-3F91-DE13-CB24-B937D2ECE1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4326" y="1966316"/>
            <a:ext cx="6006677" cy="473928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D4AACAA-4831-2F28-E3BA-1024ACACE5CC}"/>
              </a:ext>
            </a:extLst>
          </p:cNvPr>
          <p:cNvSpPr/>
          <p:nvPr/>
        </p:nvSpPr>
        <p:spPr>
          <a:xfrm>
            <a:off x="2726724" y="3089189"/>
            <a:ext cx="832022" cy="2471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54B65D6-8A83-D539-D6A6-8FFFDC2D214F}"/>
              </a:ext>
            </a:extLst>
          </p:cNvPr>
          <p:cNvSpPr/>
          <p:nvPr/>
        </p:nvSpPr>
        <p:spPr>
          <a:xfrm>
            <a:off x="7798981" y="2315765"/>
            <a:ext cx="832022" cy="3327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AC4E5BA-A306-A98A-82C1-CCEE7D12A065}"/>
              </a:ext>
            </a:extLst>
          </p:cNvPr>
          <p:cNvCxnSpPr/>
          <p:nvPr/>
        </p:nvCxnSpPr>
        <p:spPr>
          <a:xfrm flipH="1">
            <a:off x="3400364" y="2627870"/>
            <a:ext cx="724930" cy="46131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91E85F4-11E7-3097-C94E-28F1E5BD95BA}"/>
              </a:ext>
            </a:extLst>
          </p:cNvPr>
          <p:cNvCxnSpPr>
            <a:cxnSpLocks/>
          </p:cNvCxnSpPr>
          <p:nvPr/>
        </p:nvCxnSpPr>
        <p:spPr>
          <a:xfrm>
            <a:off x="7208108" y="1966316"/>
            <a:ext cx="506627" cy="35153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256A703-F4F1-03C5-A2D5-C7DEE6454633}"/>
              </a:ext>
            </a:extLst>
          </p:cNvPr>
          <p:cNvSpPr txBox="1"/>
          <p:nvPr/>
        </p:nvSpPr>
        <p:spPr>
          <a:xfrm>
            <a:off x="5288692" y="3336325"/>
            <a:ext cx="31962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400" dirty="0"/>
              <a:t>Importar o anet.curaprofile</a:t>
            </a:r>
          </a:p>
        </p:txBody>
      </p:sp>
    </p:spTree>
    <p:extLst>
      <p:ext uri="{BB962C8B-B14F-4D97-AF65-F5344CB8AC3E}">
        <p14:creationId xmlns:p14="http://schemas.microsoft.com/office/powerpoint/2010/main" val="5661468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9703C31-C4F4-07B3-82C2-1DB8CD2B2D1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5443D96-7C66-2B94-7639-CA9A3F9A2C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Ultimaker Cura Download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B203B9-43EE-7503-DFE4-A101F09EA3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193" y="1595108"/>
            <a:ext cx="8230749" cy="5096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1228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46C4C5F-2A3B-7EF3-02FB-DF80D3B8581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20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075D0FC-63D4-EA4D-D4BD-07DB50CCB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dirty="0"/>
              <a:t>Como adicionar a impressora Poncha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E94295-6180-3661-29C6-96459139C1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193" y="1464719"/>
            <a:ext cx="5747761" cy="30908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B21231B-234C-8AD7-BD43-DADD8B8E7E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7073" y="2294200"/>
            <a:ext cx="5257033" cy="4147812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D957974-3632-20A9-E3C2-B8E3FC7F996C}"/>
              </a:ext>
            </a:extLst>
          </p:cNvPr>
          <p:cNvCxnSpPr/>
          <p:nvPr/>
        </p:nvCxnSpPr>
        <p:spPr>
          <a:xfrm flipH="1">
            <a:off x="1499286" y="1161535"/>
            <a:ext cx="724930" cy="46131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67259B6-87D7-7AE3-73C3-31A58844E0DF}"/>
              </a:ext>
            </a:extLst>
          </p:cNvPr>
          <p:cNvCxnSpPr>
            <a:cxnSpLocks/>
          </p:cNvCxnSpPr>
          <p:nvPr/>
        </p:nvCxnSpPr>
        <p:spPr>
          <a:xfrm>
            <a:off x="6516130" y="2504303"/>
            <a:ext cx="951470" cy="16788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63344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46324E3-50AA-A4B3-2C33-16A0DFCB6C9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21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F8471FC-7AEA-F7C3-CAC2-F9A7343E16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192" y="152401"/>
            <a:ext cx="6664807" cy="1196700"/>
          </a:xfrm>
        </p:spPr>
        <p:txBody>
          <a:bodyPr>
            <a:normAutofit fontScale="90000"/>
          </a:bodyPr>
          <a:lstStyle/>
          <a:p>
            <a:r>
              <a:rPr lang="pt-PT" dirty="0"/>
              <a:t>Adicionar impressora</a:t>
            </a:r>
            <a:br>
              <a:rPr lang="pt-PT" dirty="0"/>
            </a:br>
            <a:r>
              <a:rPr lang="pt-PT" dirty="0"/>
              <a:t>Selecionar Custom FFF → Nome: Poncha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63FE88-1515-F271-F3E5-95E56706FD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242" y="1444882"/>
            <a:ext cx="4433249" cy="3497844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A4BE0B9-A170-75F8-004D-789CC7C9F631}"/>
              </a:ext>
            </a:extLst>
          </p:cNvPr>
          <p:cNvCxnSpPr/>
          <p:nvPr/>
        </p:nvCxnSpPr>
        <p:spPr>
          <a:xfrm flipH="1">
            <a:off x="3789405" y="1444882"/>
            <a:ext cx="1392195" cy="111708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2D508BF8-4CA2-6CAA-774C-F29F1C6116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1450" y="2784735"/>
            <a:ext cx="5162550" cy="4073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0408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25AAED9-CA05-4986-A839-2AFF02FD40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430" y="1459545"/>
            <a:ext cx="6648970" cy="5246054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0B8DBB-0CF5-A036-E902-BF9F39D1F0D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22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BD64F85-06E3-8280-FDF2-BB7DEF66A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Ir as definições da Poncha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68F0E78-5AD2-6D0E-91F5-21822312C949}"/>
              </a:ext>
            </a:extLst>
          </p:cNvPr>
          <p:cNvCxnSpPr/>
          <p:nvPr/>
        </p:nvCxnSpPr>
        <p:spPr>
          <a:xfrm flipH="1" flipV="1">
            <a:off x="4873793" y="3245708"/>
            <a:ext cx="340758" cy="1622854"/>
          </a:xfrm>
          <a:prstGeom prst="straightConnector1">
            <a:avLst/>
          </a:prstGeom>
          <a:ln w="762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32071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5C85CEB-9284-F05B-CBB3-BA74CD0315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17" y="1624743"/>
            <a:ext cx="5742339" cy="4530719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44CE15-A155-3AFE-0A7B-0E1458EDE7A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23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512C5E0-B9E3-B372-D1ED-0F87A015D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Verificar os Settings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331EC3-F6BE-AC69-3E3E-861773829D5A}"/>
              </a:ext>
            </a:extLst>
          </p:cNvPr>
          <p:cNvSpPr txBox="1"/>
          <p:nvPr/>
        </p:nvSpPr>
        <p:spPr>
          <a:xfrm>
            <a:off x="135707" y="6334780"/>
            <a:ext cx="2959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Ver ficheiro Poncha_start.txt</a:t>
            </a:r>
          </a:p>
          <a:p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09AF9D-79D8-2BDB-0468-8C8D0DB6319E}"/>
              </a:ext>
            </a:extLst>
          </p:cNvPr>
          <p:cNvSpPr txBox="1"/>
          <p:nvPr/>
        </p:nvSpPr>
        <p:spPr>
          <a:xfrm>
            <a:off x="4692818" y="6334780"/>
            <a:ext cx="2959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Ver ficheiro Poncha_end.txt</a:t>
            </a:r>
          </a:p>
          <a:p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0020D0-EE14-1C1D-0FCF-1E30F531E816}"/>
              </a:ext>
            </a:extLst>
          </p:cNvPr>
          <p:cNvSpPr txBox="1"/>
          <p:nvPr/>
        </p:nvSpPr>
        <p:spPr>
          <a:xfrm>
            <a:off x="6124743" y="3142218"/>
            <a:ext cx="29591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Colocar TODAS as caixas e os valores iguais a estes</a:t>
            </a:r>
          </a:p>
          <a:p>
            <a:endParaRPr lang="en-GB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8E45B75-571F-0500-558D-BD580CAC61A7}"/>
              </a:ext>
            </a:extLst>
          </p:cNvPr>
          <p:cNvSpPr/>
          <p:nvPr/>
        </p:nvSpPr>
        <p:spPr>
          <a:xfrm>
            <a:off x="221768" y="2571750"/>
            <a:ext cx="5394807" cy="187960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E15C45E-633D-5FE9-3D18-348AC97EC331}"/>
              </a:ext>
            </a:extLst>
          </p:cNvPr>
          <p:cNvSpPr/>
          <p:nvPr/>
        </p:nvSpPr>
        <p:spPr>
          <a:xfrm>
            <a:off x="268238" y="4508500"/>
            <a:ext cx="2694038" cy="1383214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26AC4F7-D61D-AC94-3438-68503FA05CBB}"/>
              </a:ext>
            </a:extLst>
          </p:cNvPr>
          <p:cNvSpPr/>
          <p:nvPr/>
        </p:nvSpPr>
        <p:spPr>
          <a:xfrm>
            <a:off x="2922537" y="4497889"/>
            <a:ext cx="2694038" cy="13832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126090C-3F2B-ED51-0BFE-76B2FD01A187}"/>
              </a:ext>
            </a:extLst>
          </p:cNvPr>
          <p:cNvCxnSpPr>
            <a:stCxn id="8" idx="0"/>
            <a:endCxn id="12" idx="2"/>
          </p:cNvCxnSpPr>
          <p:nvPr/>
        </p:nvCxnSpPr>
        <p:spPr>
          <a:xfrm flipV="1">
            <a:off x="1615257" y="5891714"/>
            <a:ext cx="0" cy="443066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B4C6B3B-615A-E07E-4952-B733C6B42A65}"/>
              </a:ext>
            </a:extLst>
          </p:cNvPr>
          <p:cNvCxnSpPr>
            <a:stCxn id="9" idx="0"/>
            <a:endCxn id="13" idx="2"/>
          </p:cNvCxnSpPr>
          <p:nvPr/>
        </p:nvCxnSpPr>
        <p:spPr>
          <a:xfrm flipH="1" flipV="1">
            <a:off x="4269556" y="5881103"/>
            <a:ext cx="1902812" cy="453677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54381B3-DD5A-25A4-579E-68984550DD15}"/>
              </a:ext>
            </a:extLst>
          </p:cNvPr>
          <p:cNvCxnSpPr>
            <a:stCxn id="11" idx="3"/>
            <a:endCxn id="10" idx="1"/>
          </p:cNvCxnSpPr>
          <p:nvPr/>
        </p:nvCxnSpPr>
        <p:spPr>
          <a:xfrm>
            <a:off x="5616575" y="3511550"/>
            <a:ext cx="508168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1F15147D-AABB-0E0C-D846-AD0341B31726}"/>
              </a:ext>
            </a:extLst>
          </p:cNvPr>
          <p:cNvSpPr txBox="1"/>
          <p:nvPr/>
        </p:nvSpPr>
        <p:spPr>
          <a:xfrm>
            <a:off x="5972175" y="3937907"/>
            <a:ext cx="2950057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Se os valores e caixas nao forem colocados igual aos da imagem a impressora nao vai funcionar corretamente e pode entupir e ate mesmo estragar algum dos motores. Verificar todos os valores antes de avançar de slide.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998256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93DAD64-25CA-F06C-20F2-1BA2E6ECF61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24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2BABB87-1564-58E7-8F9B-77B8B3C783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192" y="152401"/>
            <a:ext cx="5598007" cy="1196700"/>
          </a:xfrm>
        </p:spPr>
        <p:txBody>
          <a:bodyPr/>
          <a:lstStyle/>
          <a:p>
            <a:r>
              <a:rPr lang="pt-PT" dirty="0"/>
              <a:t>Verificar os settings do extrusor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DB2305-744E-D5C7-6CAF-F519134DF1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192" y="1676717"/>
            <a:ext cx="6464783" cy="5100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7006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ABBB6B3-E9F0-BFCB-FD72-F8D86A31634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25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629C44B-01C5-D38D-39C2-F481A9D464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193" y="152401"/>
            <a:ext cx="6598132" cy="1076324"/>
          </a:xfrm>
        </p:spPr>
        <p:txBody>
          <a:bodyPr>
            <a:normAutofit/>
          </a:bodyPr>
          <a:lstStyle/>
          <a:p>
            <a:r>
              <a:rPr lang="pt-PT" sz="2000" dirty="0"/>
              <a:t>Após a confirguração anterior vão encontrar o seguinte ambiente, e ainda é necessário colocar as respetivas configurações de impressão. Voltar a ir aos settings.</a:t>
            </a:r>
            <a:endParaRPr lang="en-GB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D9E6FA-D01F-D71D-DB7D-52F23E7C1C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193" y="1464719"/>
            <a:ext cx="5747761" cy="3090805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5D40F3B-71F2-343C-416D-7741B778F484}"/>
              </a:ext>
            </a:extLst>
          </p:cNvPr>
          <p:cNvCxnSpPr/>
          <p:nvPr/>
        </p:nvCxnSpPr>
        <p:spPr>
          <a:xfrm flipH="1">
            <a:off x="1499286" y="1161535"/>
            <a:ext cx="724930" cy="46131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C4995B93-8A73-0624-EACB-4E5BB8CA90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6724" y="1966316"/>
            <a:ext cx="5904279" cy="465849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D4AACAA-4831-2F28-E3BA-1024ACACE5CC}"/>
              </a:ext>
            </a:extLst>
          </p:cNvPr>
          <p:cNvSpPr/>
          <p:nvPr/>
        </p:nvSpPr>
        <p:spPr>
          <a:xfrm>
            <a:off x="2726724" y="3089189"/>
            <a:ext cx="832022" cy="2471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54B65D6-8A83-D539-D6A6-8FFFDC2D214F}"/>
              </a:ext>
            </a:extLst>
          </p:cNvPr>
          <p:cNvSpPr/>
          <p:nvPr/>
        </p:nvSpPr>
        <p:spPr>
          <a:xfrm>
            <a:off x="7798981" y="2315765"/>
            <a:ext cx="832022" cy="3327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AC4E5BA-A306-A98A-82C1-CCEE7D12A065}"/>
              </a:ext>
            </a:extLst>
          </p:cNvPr>
          <p:cNvCxnSpPr/>
          <p:nvPr/>
        </p:nvCxnSpPr>
        <p:spPr>
          <a:xfrm flipH="1">
            <a:off x="3400364" y="2627870"/>
            <a:ext cx="724930" cy="46131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91E85F4-11E7-3097-C94E-28F1E5BD95BA}"/>
              </a:ext>
            </a:extLst>
          </p:cNvPr>
          <p:cNvCxnSpPr>
            <a:cxnSpLocks/>
          </p:cNvCxnSpPr>
          <p:nvPr/>
        </p:nvCxnSpPr>
        <p:spPr>
          <a:xfrm>
            <a:off x="7208108" y="1966316"/>
            <a:ext cx="506627" cy="35153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256A703-F4F1-03C5-A2D5-C7DEE6454633}"/>
              </a:ext>
            </a:extLst>
          </p:cNvPr>
          <p:cNvSpPr txBox="1"/>
          <p:nvPr/>
        </p:nvSpPr>
        <p:spPr>
          <a:xfrm>
            <a:off x="5288692" y="3336325"/>
            <a:ext cx="31962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400" dirty="0"/>
              <a:t>Importar o Poncha.curaprofile</a:t>
            </a:r>
          </a:p>
        </p:txBody>
      </p:sp>
    </p:spTree>
    <p:extLst>
      <p:ext uri="{BB962C8B-B14F-4D97-AF65-F5344CB8AC3E}">
        <p14:creationId xmlns:p14="http://schemas.microsoft.com/office/powerpoint/2010/main" val="10624201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46C4C5F-2A3B-7EF3-02FB-DF80D3B8581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26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075D0FC-63D4-EA4D-D4BD-07DB50CCB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PT" dirty="0"/>
              <a:t>Como adicionar a impressora MakerBot Replicator 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E94295-6180-3661-29C6-96459139C1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193" y="1464719"/>
            <a:ext cx="5747761" cy="30908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B21231B-234C-8AD7-BD43-DADD8B8E7E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7073" y="2294200"/>
            <a:ext cx="5257033" cy="4147812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D957974-3632-20A9-E3C2-B8E3FC7F996C}"/>
              </a:ext>
            </a:extLst>
          </p:cNvPr>
          <p:cNvCxnSpPr/>
          <p:nvPr/>
        </p:nvCxnSpPr>
        <p:spPr>
          <a:xfrm flipH="1">
            <a:off x="1499286" y="1161535"/>
            <a:ext cx="724930" cy="46131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67259B6-87D7-7AE3-73C3-31A58844E0DF}"/>
              </a:ext>
            </a:extLst>
          </p:cNvPr>
          <p:cNvCxnSpPr>
            <a:cxnSpLocks/>
          </p:cNvCxnSpPr>
          <p:nvPr/>
        </p:nvCxnSpPr>
        <p:spPr>
          <a:xfrm>
            <a:off x="6516130" y="2504303"/>
            <a:ext cx="951470" cy="16788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67385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46324E3-50AA-A4B3-2C33-16A0DFCB6C9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27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F8471FC-7AEA-F7C3-CAC2-F9A7343E1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PT" dirty="0"/>
              <a:t>Adicionar impressora</a:t>
            </a:r>
            <a:br>
              <a:rPr lang="pt-PT" dirty="0"/>
            </a:br>
            <a:r>
              <a:rPr lang="pt-PT" dirty="0"/>
              <a:t>Selecionar MakerBot Replicator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63FE88-1515-F271-F3E5-95E56706FD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242" y="1444882"/>
            <a:ext cx="4433249" cy="3497844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A4BE0B9-A170-75F8-004D-789CC7C9F631}"/>
              </a:ext>
            </a:extLst>
          </p:cNvPr>
          <p:cNvCxnSpPr/>
          <p:nvPr/>
        </p:nvCxnSpPr>
        <p:spPr>
          <a:xfrm flipH="1">
            <a:off x="3789405" y="1444882"/>
            <a:ext cx="1392195" cy="111708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A5AE4C8F-C4C8-3F63-7E53-365460CAD1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2254" y="2690689"/>
            <a:ext cx="5281746" cy="4167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4499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BF6284E-3CD8-63A2-42DA-27ED6309CCB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28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926DA76-198A-693B-FE43-1874AA284B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MakerBot Replicator 2</a:t>
            </a:r>
            <a:br>
              <a:rPr lang="pt-PT" dirty="0"/>
            </a:br>
            <a:r>
              <a:rPr lang="pt-PT" dirty="0"/>
              <a:t>Ir as definições da máquina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5994FC-3C24-52A6-3ABA-5756F3906F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38" y="1349101"/>
            <a:ext cx="5957249" cy="4700284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BADEE3A-430F-2F7C-C8D1-3FDA9EB8800C}"/>
              </a:ext>
            </a:extLst>
          </p:cNvPr>
          <p:cNvCxnSpPr/>
          <p:nvPr/>
        </p:nvCxnSpPr>
        <p:spPr>
          <a:xfrm flipH="1">
            <a:off x="4456670" y="1820562"/>
            <a:ext cx="115330" cy="67550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22714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0912A4E-313D-ACB2-237A-C30F948FB27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29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2116E4F-311B-F8C5-5BC3-5145AA0D9A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193" y="152401"/>
            <a:ext cx="6140932" cy="1196700"/>
          </a:xfrm>
        </p:spPr>
        <p:txBody>
          <a:bodyPr/>
          <a:lstStyle/>
          <a:p>
            <a:r>
              <a:rPr lang="pt-PT" dirty="0"/>
              <a:t>MakerBot </a:t>
            </a:r>
            <a:r>
              <a:rPr lang="pt-PT" dirty="0" err="1"/>
              <a:t>Replicator</a:t>
            </a:r>
            <a:r>
              <a:rPr lang="pt-PT" dirty="0"/>
              <a:t> 2 </a:t>
            </a:r>
            <a:br>
              <a:rPr lang="pt-PT" dirty="0"/>
            </a:br>
            <a:r>
              <a:rPr lang="pt-PT" dirty="0"/>
              <a:t>Colocar os settings iguais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3FD783-CD20-DF39-9BA4-434C4FB700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193" y="1792515"/>
            <a:ext cx="5513729" cy="429078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59A6C43-5788-9175-D13F-4CE037F2360E}"/>
              </a:ext>
            </a:extLst>
          </p:cNvPr>
          <p:cNvSpPr txBox="1"/>
          <p:nvPr/>
        </p:nvSpPr>
        <p:spPr>
          <a:xfrm>
            <a:off x="135707" y="6334780"/>
            <a:ext cx="2959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Ver ficheiro Replicator_2_start.txt</a:t>
            </a:r>
          </a:p>
          <a:p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597E2E-6ACD-C8D2-692B-26BB7EBAEF10}"/>
              </a:ext>
            </a:extLst>
          </p:cNvPr>
          <p:cNvSpPr txBox="1"/>
          <p:nvPr/>
        </p:nvSpPr>
        <p:spPr>
          <a:xfrm>
            <a:off x="4692818" y="6334780"/>
            <a:ext cx="2959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Ver ficheiro Replicator_2_end.txt</a:t>
            </a:r>
          </a:p>
          <a:p>
            <a:endParaRPr lang="en-GB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1BAFF25-6856-A056-1887-7F588F804DDF}"/>
              </a:ext>
            </a:extLst>
          </p:cNvPr>
          <p:cNvSpPr txBox="1"/>
          <p:nvPr/>
        </p:nvSpPr>
        <p:spPr>
          <a:xfrm>
            <a:off x="6124743" y="3142218"/>
            <a:ext cx="29591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Colocar TODAS as caixas e os valores iguais a estes</a:t>
            </a:r>
          </a:p>
          <a:p>
            <a:endParaRPr lang="en-GB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B69DA9E-66D7-298F-63D9-93809DB68E31}"/>
              </a:ext>
            </a:extLst>
          </p:cNvPr>
          <p:cNvSpPr/>
          <p:nvPr/>
        </p:nvSpPr>
        <p:spPr>
          <a:xfrm>
            <a:off x="221768" y="2571750"/>
            <a:ext cx="5394807" cy="187960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2E0B8D-618E-797E-3C63-FC0E37C80321}"/>
              </a:ext>
            </a:extLst>
          </p:cNvPr>
          <p:cNvSpPr/>
          <p:nvPr/>
        </p:nvSpPr>
        <p:spPr>
          <a:xfrm>
            <a:off x="268238" y="4508500"/>
            <a:ext cx="2694038" cy="1383214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F03DE9C-9739-EDA3-147C-3E9DF41FB4AF}"/>
              </a:ext>
            </a:extLst>
          </p:cNvPr>
          <p:cNvSpPr/>
          <p:nvPr/>
        </p:nvSpPr>
        <p:spPr>
          <a:xfrm>
            <a:off x="2922537" y="4497889"/>
            <a:ext cx="2694038" cy="13832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0D9B15D-7745-D05E-FCA9-AADB7CC46C2C}"/>
              </a:ext>
            </a:extLst>
          </p:cNvPr>
          <p:cNvCxnSpPr>
            <a:stCxn id="9" idx="0"/>
            <a:endCxn id="13" idx="2"/>
          </p:cNvCxnSpPr>
          <p:nvPr/>
        </p:nvCxnSpPr>
        <p:spPr>
          <a:xfrm flipV="1">
            <a:off x="1615257" y="5891714"/>
            <a:ext cx="0" cy="443066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F71C557-1782-4FD8-36E2-66186FCBFD45}"/>
              </a:ext>
            </a:extLst>
          </p:cNvPr>
          <p:cNvCxnSpPr>
            <a:stCxn id="10" idx="0"/>
            <a:endCxn id="14" idx="2"/>
          </p:cNvCxnSpPr>
          <p:nvPr/>
        </p:nvCxnSpPr>
        <p:spPr>
          <a:xfrm flipH="1" flipV="1">
            <a:off x="4269556" y="5881103"/>
            <a:ext cx="1902812" cy="453677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40495F7-C2DD-0D6F-2374-35B5B31E4867}"/>
              </a:ext>
            </a:extLst>
          </p:cNvPr>
          <p:cNvCxnSpPr>
            <a:stCxn id="12" idx="3"/>
            <a:endCxn id="11" idx="1"/>
          </p:cNvCxnSpPr>
          <p:nvPr/>
        </p:nvCxnSpPr>
        <p:spPr>
          <a:xfrm>
            <a:off x="5616575" y="3511550"/>
            <a:ext cx="508168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64E44D9E-355E-A4C7-4B96-BAA3CFA736AA}"/>
              </a:ext>
            </a:extLst>
          </p:cNvPr>
          <p:cNvSpPr txBox="1"/>
          <p:nvPr/>
        </p:nvSpPr>
        <p:spPr>
          <a:xfrm>
            <a:off x="5972175" y="3937907"/>
            <a:ext cx="2950057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Se os valores e caixas nao forem colocados igual aos da imagem a impressora nao vai funcionar corretamente e pode entupir e ate mesmo estragar algum dos motores. Verificar todos os valores antes de avançar de slide.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69329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9A9FC9E-F133-D72F-452F-D3EE508C108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65798F6-64DE-8831-B9F4-0C1809528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Download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75C542-4741-1E6A-F0D6-20E73663F4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88073"/>
            <a:ext cx="9144000" cy="5017526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A9C1091-0482-E048-01D3-0E42DD426B09}"/>
              </a:ext>
            </a:extLst>
          </p:cNvPr>
          <p:cNvCxnSpPr>
            <a:cxnSpLocks/>
          </p:cNvCxnSpPr>
          <p:nvPr/>
        </p:nvCxnSpPr>
        <p:spPr>
          <a:xfrm>
            <a:off x="433754" y="2977662"/>
            <a:ext cx="1488831" cy="80889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79EDEE33-F9DE-0A85-6EB7-6616A3617F0A}"/>
              </a:ext>
            </a:extLst>
          </p:cNvPr>
          <p:cNvSpPr/>
          <p:nvPr/>
        </p:nvSpPr>
        <p:spPr>
          <a:xfrm>
            <a:off x="1887415" y="3763108"/>
            <a:ext cx="1148862" cy="362418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41895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49EED1A-436D-A279-8D4A-94234EEB9C4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30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9E54B86-2CE5-0C0C-2D4E-D08B0BD23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MakerBot </a:t>
            </a:r>
            <a:r>
              <a:rPr lang="pt-PT" dirty="0" err="1"/>
              <a:t>Replicator</a:t>
            </a:r>
            <a:r>
              <a:rPr lang="pt-PT" dirty="0"/>
              <a:t> 2</a:t>
            </a:r>
            <a:br>
              <a:rPr lang="pt-PT" dirty="0"/>
            </a:br>
            <a:r>
              <a:rPr lang="pt-PT" dirty="0"/>
              <a:t>Confirmar extrusor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492BC6-6E91-6108-9F94-FF7EBB9506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" y="1520138"/>
            <a:ext cx="5105920" cy="4028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6444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ABBB6B3-E9F0-BFCB-FD72-F8D86A31634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31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629C44B-01C5-D38D-39C2-F481A9D464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193" y="152401"/>
            <a:ext cx="6598132" cy="1076324"/>
          </a:xfrm>
        </p:spPr>
        <p:txBody>
          <a:bodyPr>
            <a:normAutofit/>
          </a:bodyPr>
          <a:lstStyle/>
          <a:p>
            <a:r>
              <a:rPr lang="pt-PT" sz="2000" dirty="0"/>
              <a:t>Após a configuração anterior vão encontrar o seguinte ambiente, e ainda é necessário colocar as respetivas configurações de impressão. Voltar a ir aos settings.</a:t>
            </a:r>
            <a:endParaRPr lang="en-GB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D9E6FA-D01F-D71D-DB7D-52F23E7C1C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193" y="1464719"/>
            <a:ext cx="5747761" cy="3090805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5D40F3B-71F2-343C-416D-7741B778F484}"/>
              </a:ext>
            </a:extLst>
          </p:cNvPr>
          <p:cNvCxnSpPr/>
          <p:nvPr/>
        </p:nvCxnSpPr>
        <p:spPr>
          <a:xfrm flipH="1">
            <a:off x="1499286" y="1161535"/>
            <a:ext cx="724930" cy="46131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D1B82FED-3F91-DE13-CB24-B937D2ECE1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4326" y="1966316"/>
            <a:ext cx="6006677" cy="473928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D4AACAA-4831-2F28-E3BA-1024ACACE5CC}"/>
              </a:ext>
            </a:extLst>
          </p:cNvPr>
          <p:cNvSpPr/>
          <p:nvPr/>
        </p:nvSpPr>
        <p:spPr>
          <a:xfrm>
            <a:off x="2726724" y="3089189"/>
            <a:ext cx="832022" cy="2471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54B65D6-8A83-D539-D6A6-8FFFDC2D214F}"/>
              </a:ext>
            </a:extLst>
          </p:cNvPr>
          <p:cNvSpPr/>
          <p:nvPr/>
        </p:nvSpPr>
        <p:spPr>
          <a:xfrm>
            <a:off x="7798981" y="2315765"/>
            <a:ext cx="832022" cy="3327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AC4E5BA-A306-A98A-82C1-CCEE7D12A065}"/>
              </a:ext>
            </a:extLst>
          </p:cNvPr>
          <p:cNvCxnSpPr/>
          <p:nvPr/>
        </p:nvCxnSpPr>
        <p:spPr>
          <a:xfrm flipH="1">
            <a:off x="3400364" y="2627870"/>
            <a:ext cx="724930" cy="46131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91E85F4-11E7-3097-C94E-28F1E5BD95BA}"/>
              </a:ext>
            </a:extLst>
          </p:cNvPr>
          <p:cNvCxnSpPr>
            <a:cxnSpLocks/>
          </p:cNvCxnSpPr>
          <p:nvPr/>
        </p:nvCxnSpPr>
        <p:spPr>
          <a:xfrm>
            <a:off x="7208108" y="1966316"/>
            <a:ext cx="506627" cy="35153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256A703-F4F1-03C5-A2D5-C7DEE6454633}"/>
              </a:ext>
            </a:extLst>
          </p:cNvPr>
          <p:cNvSpPr txBox="1"/>
          <p:nvPr/>
        </p:nvSpPr>
        <p:spPr>
          <a:xfrm>
            <a:off x="5288692" y="3336325"/>
            <a:ext cx="31962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400" dirty="0"/>
              <a:t>Importar o makerbot2.curaprofile</a:t>
            </a:r>
          </a:p>
        </p:txBody>
      </p:sp>
    </p:spTree>
    <p:extLst>
      <p:ext uri="{BB962C8B-B14F-4D97-AF65-F5344CB8AC3E}">
        <p14:creationId xmlns:p14="http://schemas.microsoft.com/office/powerpoint/2010/main" val="33198165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0B51459-DE0C-84D8-71C9-187D8262802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32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FAEAFF0-93FB-4E86-9317-C5E20EBCA5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193" y="152401"/>
            <a:ext cx="4871788" cy="1196700"/>
          </a:xfrm>
        </p:spPr>
        <p:txBody>
          <a:bodyPr/>
          <a:lstStyle/>
          <a:p>
            <a:r>
              <a:rPr lang="pt-PT" dirty="0"/>
              <a:t>Adicionar PlugIn para o X3G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5853BC-41B4-0D87-6938-6281539831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016" y="1691639"/>
            <a:ext cx="8597869" cy="503781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1357966-7C44-A593-1A2C-FC72998AAED2}"/>
              </a:ext>
            </a:extLst>
          </p:cNvPr>
          <p:cNvSpPr/>
          <p:nvPr/>
        </p:nvSpPr>
        <p:spPr>
          <a:xfrm>
            <a:off x="7585543" y="2092448"/>
            <a:ext cx="628153" cy="3327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13027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262398A-3F52-4FA9-8EC8-1D1BCF80709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D2D4E18-A25A-D330-A13C-54CD4FD6D5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193" y="152401"/>
            <a:ext cx="5054668" cy="1196700"/>
          </a:xfrm>
        </p:spPr>
        <p:txBody>
          <a:bodyPr/>
          <a:lstStyle/>
          <a:p>
            <a:r>
              <a:rPr lang="pt-PT" dirty="0"/>
              <a:t>Adicionar PlugIn para o X3G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5D9F6D-DAF0-843A-87DF-854CD7B18C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587" y="2572040"/>
            <a:ext cx="4187536" cy="33039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82478C1-B9E7-6860-9D19-AF2FDC09E6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4211" y="2572040"/>
            <a:ext cx="4187537" cy="3303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1827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421C07E-B00E-8F38-F95B-468FA0406A7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34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DFA16A2-0008-1840-C3EF-5C8380F4D7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193" y="152401"/>
            <a:ext cx="4943350" cy="1196700"/>
          </a:xfrm>
        </p:spPr>
        <p:txBody>
          <a:bodyPr/>
          <a:lstStyle/>
          <a:p>
            <a:r>
              <a:rPr lang="pt-PT" dirty="0"/>
              <a:t>Adicionar PlugIn para o X3G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A67798-E71A-88C6-5B1A-656BAB35C6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517" y="2096424"/>
            <a:ext cx="4659328" cy="367622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BADCEDA-7CD2-8428-377F-46B8B38FF7F3}"/>
              </a:ext>
            </a:extLst>
          </p:cNvPr>
          <p:cNvSpPr txBox="1"/>
          <p:nvPr/>
        </p:nvSpPr>
        <p:spPr>
          <a:xfrm>
            <a:off x="4965845" y="2727297"/>
            <a:ext cx="418274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800" dirty="0"/>
              <a:t>Após fazer a instalação do PlugIn é necess</a:t>
            </a:r>
            <a:r>
              <a:rPr lang="en-GB" sz="1800" dirty="0" err="1"/>
              <a:t>ário</a:t>
            </a:r>
            <a:r>
              <a:rPr lang="en-GB" sz="1800" dirty="0"/>
              <a:t> </a:t>
            </a:r>
            <a:r>
              <a:rPr lang="en-GB" sz="1800" dirty="0" err="1"/>
              <a:t>reiniciar</a:t>
            </a:r>
            <a:r>
              <a:rPr lang="en-GB" sz="1800" dirty="0"/>
              <a:t> o </a:t>
            </a:r>
            <a:r>
              <a:rPr lang="en-GB" sz="1800" dirty="0" err="1"/>
              <a:t>Ultimaker</a:t>
            </a:r>
            <a:r>
              <a:rPr lang="en-GB" sz="1800" dirty="0"/>
              <a:t> </a:t>
            </a:r>
            <a:r>
              <a:rPr lang="en-GB" sz="1800" dirty="0" err="1"/>
              <a:t>Cura</a:t>
            </a:r>
            <a:r>
              <a:rPr lang="en-GB" sz="1800" dirty="0"/>
              <a:t>!</a:t>
            </a:r>
          </a:p>
          <a:p>
            <a:endParaRPr lang="en-GB" sz="1800" dirty="0"/>
          </a:p>
          <a:p>
            <a:endParaRPr lang="en-GB" sz="1800" dirty="0"/>
          </a:p>
          <a:p>
            <a:endParaRPr lang="en-GB" sz="1800" dirty="0"/>
          </a:p>
          <a:p>
            <a:endParaRPr lang="en-GB" sz="1800" dirty="0"/>
          </a:p>
          <a:p>
            <a:r>
              <a:rPr lang="en-GB" sz="1800" dirty="0" err="1"/>
              <a:t>Verificar</a:t>
            </a:r>
            <a:r>
              <a:rPr lang="en-GB" sz="1800" dirty="0"/>
              <a:t> que </a:t>
            </a:r>
            <a:r>
              <a:rPr lang="en-GB" sz="1800" dirty="0" err="1"/>
              <a:t>ao</a:t>
            </a:r>
            <a:r>
              <a:rPr lang="en-GB" sz="1800" dirty="0"/>
              <a:t> </a:t>
            </a:r>
            <a:r>
              <a:rPr lang="en-GB" sz="1800" dirty="0" err="1"/>
              <a:t>gerar</a:t>
            </a:r>
            <a:r>
              <a:rPr lang="en-GB" sz="1800" dirty="0"/>
              <a:t> um </a:t>
            </a:r>
            <a:r>
              <a:rPr lang="en-GB" sz="1800" dirty="0" err="1"/>
              <a:t>ficheiro</a:t>
            </a:r>
            <a:r>
              <a:rPr lang="en-GB" sz="1800" dirty="0"/>
              <a:t>, </a:t>
            </a:r>
            <a:r>
              <a:rPr lang="en-GB" sz="1800" dirty="0" err="1"/>
              <a:t>este</a:t>
            </a:r>
            <a:r>
              <a:rPr lang="en-GB" sz="1800" dirty="0"/>
              <a:t> é </a:t>
            </a:r>
            <a:r>
              <a:rPr lang="en-GB" sz="1800" dirty="0" err="1"/>
              <a:t>escrito</a:t>
            </a:r>
            <a:r>
              <a:rPr lang="en-GB" sz="1800" dirty="0"/>
              <a:t> com o </a:t>
            </a:r>
            <a:r>
              <a:rPr lang="en-GB" sz="1800" dirty="0" err="1"/>
              <a:t>formato</a:t>
            </a:r>
            <a:r>
              <a:rPr lang="en-GB" sz="1800" dirty="0"/>
              <a:t> x3g</a:t>
            </a:r>
            <a:endParaRPr lang="pt-PT" sz="1800" dirty="0"/>
          </a:p>
          <a:p>
            <a:endParaRPr lang="pt-PT" sz="1800" dirty="0"/>
          </a:p>
        </p:txBody>
      </p:sp>
      <p:pic>
        <p:nvPicPr>
          <p:cNvPr id="8" name="Graphic 7" descr="Warning with solid fill">
            <a:extLst>
              <a:ext uri="{FF2B5EF4-FFF2-40B4-BE49-F238E27FC236}">
                <a16:creationId xmlns:a16="http://schemas.microsoft.com/office/drawing/2014/main" id="{7DB5E149-BC3D-CC3B-80B2-00642BE149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76337" y="337362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0687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563E6E4-8132-5929-907A-F2A972A2258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35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334F86A-81CC-C776-5497-5F9E53E4A5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193" y="152401"/>
            <a:ext cx="5931382" cy="1196700"/>
          </a:xfrm>
        </p:spPr>
        <p:txBody>
          <a:bodyPr>
            <a:normAutofit fontScale="90000"/>
          </a:bodyPr>
          <a:lstStyle/>
          <a:p>
            <a:r>
              <a:rPr lang="pt-PT" dirty="0"/>
              <a:t>COMO IMPRIMIR</a:t>
            </a:r>
            <a:br>
              <a:rPr lang="pt-PT" dirty="0"/>
            </a:br>
            <a:r>
              <a:rPr lang="pt-PT" dirty="0"/>
              <a:t>Selecionar a impressora e perfil correto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BA216A-777F-EBAD-D3D3-77DCA9559A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465" y="1714599"/>
            <a:ext cx="8643069" cy="464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6834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2BD773F-ADDC-3230-8C4F-D41FC1F139C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36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28F2779-36D6-F091-52CD-AB694E8D21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Escolher a peça a imprimir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5A301EC-9F59-3B74-B131-CF5A285D2A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11" y="1428615"/>
            <a:ext cx="6408751" cy="344470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CFB9769-6938-52B0-0E37-072FC8983A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7124" y="3896145"/>
            <a:ext cx="5256876" cy="296185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F190E35B-FCAC-AD01-CFC6-74AF736AA779}"/>
              </a:ext>
            </a:extLst>
          </p:cNvPr>
          <p:cNvSpPr/>
          <p:nvPr/>
        </p:nvSpPr>
        <p:spPr>
          <a:xfrm>
            <a:off x="193193" y="1733384"/>
            <a:ext cx="236177" cy="23853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859412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16F2534-AD0C-456F-579F-FA5725BE182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37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1FF8F15-AFCC-26F8-F951-24E3F18B91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192" y="152401"/>
            <a:ext cx="6199369" cy="1330410"/>
          </a:xfrm>
        </p:spPr>
        <p:txBody>
          <a:bodyPr>
            <a:normAutofit/>
          </a:bodyPr>
          <a:lstStyle/>
          <a:p>
            <a:r>
              <a:rPr lang="pt-PT" dirty="0"/>
              <a:t>Escolher os settings apropriados</a:t>
            </a:r>
            <a:br>
              <a:rPr lang="pt-PT" dirty="0"/>
            </a:br>
            <a:r>
              <a:rPr lang="pt-PT" dirty="0"/>
              <a:t>Clicar </a:t>
            </a:r>
            <a:r>
              <a:rPr lang="pt-PT" dirty="0" err="1"/>
              <a:t>Slice</a:t>
            </a:r>
            <a:r>
              <a:rPr lang="pt-PT" dirty="0"/>
              <a:t> → Preview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0F0260B-AC95-592D-7900-B18F16BAB2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0095" y="4543102"/>
            <a:ext cx="5372850" cy="231489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62690C7-18FF-DF54-8EC1-FE3767C006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70665"/>
            <a:ext cx="6883309" cy="3701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2667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16F2534-AD0C-456F-579F-FA5725BE182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38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1FF8F15-AFCC-26F8-F951-24E3F18B91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812" y="194034"/>
            <a:ext cx="6199369" cy="1330410"/>
          </a:xfrm>
        </p:spPr>
        <p:txBody>
          <a:bodyPr>
            <a:normAutofit fontScale="90000"/>
          </a:bodyPr>
          <a:lstStyle/>
          <a:p>
            <a:r>
              <a:rPr lang="pt-PT" dirty="0"/>
              <a:t>No Preview da para ver exatamente o que a impressora vai fazer</a:t>
            </a:r>
            <a:br>
              <a:rPr lang="pt-PT" dirty="0"/>
            </a:br>
            <a:r>
              <a:rPr lang="pt-PT" dirty="0"/>
              <a:t>Depois apenas clicar “Save To Disk”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C386405-B5E5-9C46-434A-AF978C964A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08243"/>
            <a:ext cx="9144000" cy="4917101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EF03719-4031-5BFD-3A0B-139F4C4D9C2F}"/>
              </a:ext>
            </a:extLst>
          </p:cNvPr>
          <p:cNvCxnSpPr/>
          <p:nvPr/>
        </p:nvCxnSpPr>
        <p:spPr>
          <a:xfrm flipV="1">
            <a:off x="8077200" y="4907280"/>
            <a:ext cx="807720" cy="68580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E429CD2-0029-B5AA-8337-772766F918B5}"/>
              </a:ext>
            </a:extLst>
          </p:cNvPr>
          <p:cNvSpPr txBox="1"/>
          <p:nvPr/>
        </p:nvSpPr>
        <p:spPr>
          <a:xfrm>
            <a:off x="6568440" y="5439191"/>
            <a:ext cx="15087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Barra das layers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6748E8B-34AE-6529-B5D6-694BA2A34A48}"/>
              </a:ext>
            </a:extLst>
          </p:cNvPr>
          <p:cNvCxnSpPr>
            <a:cxnSpLocks/>
          </p:cNvCxnSpPr>
          <p:nvPr/>
        </p:nvCxnSpPr>
        <p:spPr>
          <a:xfrm flipH="1">
            <a:off x="4175760" y="6089868"/>
            <a:ext cx="906780" cy="18139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CA04FD4-57DF-4062-6AB5-E8D7B578003E}"/>
              </a:ext>
            </a:extLst>
          </p:cNvPr>
          <p:cNvSpPr txBox="1"/>
          <p:nvPr/>
        </p:nvSpPr>
        <p:spPr>
          <a:xfrm>
            <a:off x="4655820" y="5754335"/>
            <a:ext cx="20040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Visualizar Movimentos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8E8B796-B1B9-82D7-AAEB-A0E26499B58E}"/>
              </a:ext>
            </a:extLst>
          </p:cNvPr>
          <p:cNvSpPr txBox="1"/>
          <p:nvPr/>
        </p:nvSpPr>
        <p:spPr>
          <a:xfrm>
            <a:off x="6332220" y="6089868"/>
            <a:ext cx="838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Tempo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58DB998-4A34-70F4-56AC-396BF05F1318}"/>
              </a:ext>
            </a:extLst>
          </p:cNvPr>
          <p:cNvCxnSpPr>
            <a:cxnSpLocks/>
          </p:cNvCxnSpPr>
          <p:nvPr/>
        </p:nvCxnSpPr>
        <p:spPr>
          <a:xfrm flipV="1">
            <a:off x="7010400" y="5985294"/>
            <a:ext cx="457200" cy="16061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023047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1FF8F15-AFCC-26F8-F951-24E3F18B9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dirty="0"/>
              <a:t>Dicas de Impressão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C75386-E180-E7D4-7BB7-5A68224A4A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2842" y="2245293"/>
            <a:ext cx="8520600" cy="4555200"/>
          </a:xfrm>
        </p:spPr>
        <p:txBody>
          <a:bodyPr/>
          <a:lstStyle/>
          <a:p>
            <a:r>
              <a:rPr lang="pt-PT" dirty="0"/>
              <a:t>Garantir que a impressora tem PLA suficiente e da cor correta</a:t>
            </a:r>
          </a:p>
          <a:p>
            <a:r>
              <a:rPr lang="pt-PT" dirty="0"/>
              <a:t>Tentar que tenha o menor número de suportes possível</a:t>
            </a:r>
          </a:p>
          <a:p>
            <a:r>
              <a:rPr lang="pt-PT" dirty="0"/>
              <a:t>Garantir que a peça está acente na base</a:t>
            </a:r>
          </a:p>
          <a:p>
            <a:r>
              <a:rPr lang="pt-PT" dirty="0"/>
              <a:t>Escolher o infill apropriado, nem sempre mais infill quer dizer mais robustez</a:t>
            </a:r>
          </a:p>
          <a:p>
            <a:r>
              <a:rPr lang="pt-PT" dirty="0"/>
              <a:t>Verificar sempre o modelo no preview para garantir que vai imprimir o que é suposto</a:t>
            </a:r>
          </a:p>
          <a:p>
            <a:r>
              <a:rPr lang="pt-PT" dirty="0"/>
              <a:t>Pré aquecer “</a:t>
            </a:r>
            <a:r>
              <a:rPr lang="pt-PT" dirty="0" err="1"/>
              <a:t>Bed</a:t>
            </a:r>
            <a:r>
              <a:rPr lang="pt-PT" dirty="0"/>
              <a:t>” e ”</a:t>
            </a:r>
            <a:r>
              <a:rPr lang="pt-PT" dirty="0" err="1"/>
              <a:t>Tool</a:t>
            </a:r>
            <a:r>
              <a:rPr lang="pt-PT" dirty="0"/>
              <a:t>” no </a:t>
            </a:r>
            <a:r>
              <a:rPr lang="pt-PT" dirty="0" err="1"/>
              <a:t>OctoPrint</a:t>
            </a:r>
            <a:endParaRPr lang="pt-PT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16F2534-AD0C-456F-579F-FA5725BE182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1092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D9D7EEC-AD34-63C1-3758-31CEC0DC865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2FA43D1-B1C9-6477-7C74-F5BDA0D3F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192" y="152401"/>
            <a:ext cx="6445733" cy="1196700"/>
          </a:xfrm>
        </p:spPr>
        <p:txBody>
          <a:bodyPr/>
          <a:lstStyle/>
          <a:p>
            <a:r>
              <a:rPr lang="pt-PT" dirty="0"/>
              <a:t>Escolher o sistema operativo e instalar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AB03ED-B0C8-EEEB-F641-674451E76E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53653"/>
            <a:ext cx="9144000" cy="4039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0855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D471F3D-DC96-782D-9498-EDCF54DF494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18F44CE-1D1D-7A7F-4275-448E8E754F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Fazer a Instalação (pt. 1)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8A95F5-AA0A-8891-34C2-3A29E959F4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442" y="2369489"/>
            <a:ext cx="4270207" cy="33203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F798FEF-6BC9-4208-B0CA-A1AD5C58C5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3194" y="2369489"/>
            <a:ext cx="4270207" cy="3320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9097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BD26B73-F4F8-AD73-F1DA-DFAF22CF098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6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BEA2FF4-B627-9F36-FBB7-D79F4D2BC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Fazer a Instalação (pt. 2)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AFE545-4913-662A-1B03-4F306ED449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155" y="2646943"/>
            <a:ext cx="4276916" cy="33255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C71A427-0C6B-F107-4FEB-1980B4A019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2646942"/>
            <a:ext cx="4276917" cy="3325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4206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CF0D4C0-9AF9-78F0-249C-12534516165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7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64B7541-C425-D004-B0B4-8BCD1CE886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Fazer a Instalação (pt. 3)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940D8C-6FBF-B18D-2880-52CFEE6103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193" y="2705830"/>
            <a:ext cx="4165862" cy="32391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6FABE4C-4B68-12C3-B2A3-828A27EA69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369" y="2705830"/>
            <a:ext cx="4165863" cy="3239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6591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296DDB5-659E-4431-3B4A-56BDC363A57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8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CAFB3D8-F9A5-9266-CD12-3E8DF60CC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Fazer a Instalação (pt. 4)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482DF7-55F2-BA02-F5F1-522B2AC172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3353" y="2172781"/>
            <a:ext cx="5757293" cy="4162294"/>
          </a:xfrm>
          <a:prstGeom prst="rect">
            <a:avLst/>
          </a:prstGeom>
        </p:spPr>
      </p:pic>
      <p:pic>
        <p:nvPicPr>
          <p:cNvPr id="7" name="Graphic 6" descr="Checkmark with solid fill">
            <a:extLst>
              <a:ext uri="{FF2B5EF4-FFF2-40B4-BE49-F238E27FC236}">
                <a16:creationId xmlns:a16="http://schemas.microsoft.com/office/drawing/2014/main" id="{27D88390-E744-26D1-DF5B-1E62A77900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86216" y="4629151"/>
            <a:ext cx="204642" cy="204642"/>
          </a:xfrm>
          <a:prstGeom prst="rect">
            <a:avLst/>
          </a:prstGeom>
        </p:spPr>
      </p:pic>
      <p:pic>
        <p:nvPicPr>
          <p:cNvPr id="8" name="Graphic 7" descr="Checkmark with solid fill">
            <a:extLst>
              <a:ext uri="{FF2B5EF4-FFF2-40B4-BE49-F238E27FC236}">
                <a16:creationId xmlns:a16="http://schemas.microsoft.com/office/drawing/2014/main" id="{E38AB48A-4C49-523F-D93C-51D9C126D6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79180" y="5031583"/>
            <a:ext cx="204642" cy="204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6826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E54D914-5653-46EB-DB97-58286602AC2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9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C3E644D-3F04-60EB-0C92-B41AF1473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Inicialização Software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96D346-D876-1F31-466C-922B46D4BC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67" y="1421972"/>
            <a:ext cx="4629683" cy="27127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3DDAE45-0108-DC2C-FA45-1A2D1DAE07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1453" y="3550900"/>
            <a:ext cx="5250580" cy="3076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373475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Office Colors">
      <a:dk1>
        <a:srgbClr val="000000"/>
      </a:dk1>
      <a:lt1>
        <a:srgbClr val="FFFFFF"/>
      </a:lt1>
      <a:dk2>
        <a:srgbClr val="1F497D"/>
      </a:dk2>
      <a:lt2>
        <a:srgbClr val="FAF3E8"/>
      </a:lt2>
      <a:accent1>
        <a:srgbClr val="5C83B4"/>
      </a:accent1>
      <a:accent2>
        <a:srgbClr val="C0504D"/>
      </a:accent2>
      <a:accent3>
        <a:srgbClr val="9DBB61"/>
      </a:accent3>
      <a:accent4>
        <a:srgbClr val="8066A0"/>
      </a:accent4>
      <a:accent5>
        <a:srgbClr val="4BACC6"/>
      </a:accent5>
      <a:accent6>
        <a:srgbClr val="F59D5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392</TotalTime>
  <Words>664</Words>
  <Application>Microsoft Office PowerPoint</Application>
  <PresentationFormat>On-screen Show (4:3)</PresentationFormat>
  <Paragraphs>116</Paragraphs>
  <Slides>39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3" baseType="lpstr">
      <vt:lpstr>Calibri</vt:lpstr>
      <vt:lpstr>Arial</vt:lpstr>
      <vt:lpstr>Corbel</vt:lpstr>
      <vt:lpstr>Simple Light</vt:lpstr>
      <vt:lpstr>PowerPoint Presentation</vt:lpstr>
      <vt:lpstr>Ultimaker Cura Download</vt:lpstr>
      <vt:lpstr>Download</vt:lpstr>
      <vt:lpstr>Escolher o sistema operativo e instalar</vt:lpstr>
      <vt:lpstr>Fazer a Instalação (pt. 1)</vt:lpstr>
      <vt:lpstr>Fazer a Instalação (pt. 2)</vt:lpstr>
      <vt:lpstr>Fazer a Instalação (pt. 3)</vt:lpstr>
      <vt:lpstr>Fazer a Instalação (pt. 4)</vt:lpstr>
      <vt:lpstr>Inicialização Software</vt:lpstr>
      <vt:lpstr>Inicialização Software</vt:lpstr>
      <vt:lpstr>Configuração MakerBot</vt:lpstr>
      <vt:lpstr>Adds.....</vt:lpstr>
      <vt:lpstr>PowerPoint Presentation</vt:lpstr>
      <vt:lpstr>Como adicionar a impressora Anet A8</vt:lpstr>
      <vt:lpstr>Adicionar impressora Selecionar Anet A8</vt:lpstr>
      <vt:lpstr>Ir as definições da Anet A8</vt:lpstr>
      <vt:lpstr>Verificar os Settings</vt:lpstr>
      <vt:lpstr>Verificar os settings do extrusor</vt:lpstr>
      <vt:lpstr>Após a configuração anterior vão encontrar o seguinte ambiente, e ainda é necessário colocar as respetivas configurações de impressão. Voltar a ir aos settings.</vt:lpstr>
      <vt:lpstr>Como adicionar a impressora Poncha</vt:lpstr>
      <vt:lpstr>Adicionar impressora Selecionar Custom FFF → Nome: Poncha</vt:lpstr>
      <vt:lpstr>Ir as definições da Poncha</vt:lpstr>
      <vt:lpstr>Verificar os Settings</vt:lpstr>
      <vt:lpstr>Verificar os settings do extrusor</vt:lpstr>
      <vt:lpstr>Após a confirguração anterior vão encontrar o seguinte ambiente, e ainda é necessário colocar as respetivas configurações de impressão. Voltar a ir aos settings.</vt:lpstr>
      <vt:lpstr>Como adicionar a impressora MakerBot Replicator 2</vt:lpstr>
      <vt:lpstr>Adicionar impressora Selecionar MakerBot Replicator</vt:lpstr>
      <vt:lpstr>MakerBot Replicator 2 Ir as definições da máquina</vt:lpstr>
      <vt:lpstr>MakerBot Replicator 2  Colocar os settings iguais</vt:lpstr>
      <vt:lpstr>MakerBot Replicator 2 Confirmar extrusor</vt:lpstr>
      <vt:lpstr>Após a configuração anterior vão encontrar o seguinte ambiente, e ainda é necessário colocar as respetivas configurações de impressão. Voltar a ir aos settings.</vt:lpstr>
      <vt:lpstr>Adicionar PlugIn para o X3G</vt:lpstr>
      <vt:lpstr>Adicionar PlugIn para o X3G</vt:lpstr>
      <vt:lpstr>Adicionar PlugIn para o X3G</vt:lpstr>
      <vt:lpstr>COMO IMPRIMIR Selecionar a impressora e perfil correto</vt:lpstr>
      <vt:lpstr>Escolher a peça a imprimir</vt:lpstr>
      <vt:lpstr>Escolher os settings apropriados Clicar Slice → Preview</vt:lpstr>
      <vt:lpstr>No Preview da para ver exatamente o que a impressora vai fazer Depois apenas clicar “Save To Disk”</vt:lpstr>
      <vt:lpstr>Dicas de Impressão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Rúben da Silva</dc:creator>
  <cp:lastModifiedBy>Rúben da Silva</cp:lastModifiedBy>
  <cp:revision>10</cp:revision>
  <dcterms:modified xsi:type="dcterms:W3CDTF">2024-03-13T12:33:26Z</dcterms:modified>
</cp:coreProperties>
</file>